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56" r:id="rId5"/>
    <p:sldId id="266" r:id="rId6"/>
    <p:sldId id="262" r:id="rId7"/>
    <p:sldId id="257" r:id="rId8"/>
    <p:sldId id="258" r:id="rId9"/>
    <p:sldId id="260" r:id="rId10"/>
    <p:sldId id="267" r:id="rId11"/>
    <p:sldId id="261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E5E"/>
    <a:srgbClr val="6CC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-342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3021-2D72-4F77-AF36-240A45D5B4CC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28DC-329F-4C79-B571-97C42B1797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9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3021-2D72-4F77-AF36-240A45D5B4CC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28DC-329F-4C79-B571-97C42B1797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48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3021-2D72-4F77-AF36-240A45D5B4CC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28DC-329F-4C79-B571-97C42B1797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3021-2D72-4F77-AF36-240A45D5B4CC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28DC-329F-4C79-B571-97C42B1797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6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3021-2D72-4F77-AF36-240A45D5B4CC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28DC-329F-4C79-B571-97C42B1797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5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3021-2D72-4F77-AF36-240A45D5B4CC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28DC-329F-4C79-B571-97C42B1797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0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3021-2D72-4F77-AF36-240A45D5B4CC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28DC-329F-4C79-B571-97C42B1797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8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3021-2D72-4F77-AF36-240A45D5B4CC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28DC-329F-4C79-B571-97C42B1797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21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3021-2D72-4F77-AF36-240A45D5B4CC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28DC-329F-4C79-B571-97C42B1797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4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3021-2D72-4F77-AF36-240A45D5B4CC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28DC-329F-4C79-B571-97C42B1797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6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3021-2D72-4F77-AF36-240A45D5B4CC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28DC-329F-4C79-B571-97C42B1797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49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13021-2D72-4F77-AF36-240A45D5B4CC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428DC-329F-4C79-B571-97C42B1797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6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5" y="-9905"/>
            <a:ext cx="12174445" cy="6867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0411" y="475989"/>
            <a:ext cx="711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" y="475988"/>
            <a:ext cx="60483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Сотрудничество педагогов, детей и родителей в процессе совместной деятельности, как профилактика правонарушений несовершеннолетних </a:t>
            </a:r>
          </a:p>
        </p:txBody>
      </p:sp>
      <p:sp>
        <p:nvSpPr>
          <p:cNvPr id="5" name="Прямоугольный треугольник 4"/>
          <p:cNvSpPr/>
          <p:nvPr/>
        </p:nvSpPr>
        <p:spPr>
          <a:xfrm rot="16200000">
            <a:off x="7719950" y="2385951"/>
            <a:ext cx="2713512" cy="623058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6467475" y="706821"/>
            <a:ext cx="5391150" cy="20649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Районное методическое объединение по воспитательной работе</a:t>
            </a:r>
          </a:p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.Турочак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2024 г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Скареднова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И.С., главный специалист МКУ «ЦОД»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5" y="-9904"/>
            <a:ext cx="12174445" cy="6867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0411" y="475989"/>
            <a:ext cx="711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258" y="-15878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«КЛАССНЫЕ ВСТРЕЧИ»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7" y="136501"/>
            <a:ext cx="1444649" cy="1444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09006" y="2277655"/>
            <a:ext cx="3839119" cy="679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Franklin Gothic Medium Cond" pitchFamily="34" charset="0"/>
              </a:rPr>
              <a:t>ПЛАНИРОВАНИЕ</a:t>
            </a:r>
            <a:endParaRPr lang="ru-RU" sz="3200" dirty="0">
              <a:latin typeface="Franklin Gothic Medium Cond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9006" y="3084412"/>
            <a:ext cx="3296194" cy="679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Franklin Gothic Medium Cond" pitchFamily="34" charset="0"/>
              </a:rPr>
              <a:t>ПОДГОТОВКА</a:t>
            </a:r>
            <a:endParaRPr lang="ru-RU" sz="3200" dirty="0">
              <a:latin typeface="Franklin Gothic Medium Cond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0977" y="3894633"/>
            <a:ext cx="3287484" cy="679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Franklin Gothic Medium Cond" pitchFamily="34" charset="0"/>
              </a:rPr>
              <a:t>ПРОВЕДЕНИЕ</a:t>
            </a:r>
            <a:endParaRPr lang="ru-RU" sz="3200" dirty="0">
              <a:latin typeface="Franklin Gothic Medium Cond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0977" y="4738552"/>
            <a:ext cx="4305844" cy="679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Franklin Gothic Medium Cond" pitchFamily="34" charset="0"/>
              </a:rPr>
              <a:t>ИНФОРМИРОВАНИЕ</a:t>
            </a:r>
            <a:endParaRPr lang="ru-RU" sz="3200" dirty="0">
              <a:latin typeface="Franklin Gothic Medium Cond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032925"/>
              </p:ext>
            </p:extLst>
          </p:nvPr>
        </p:nvGraphicFramePr>
        <p:xfrm>
          <a:off x="4757058" y="1666875"/>
          <a:ext cx="7434942" cy="5204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4160"/>
                <a:gridCol w="2290782"/>
              </a:tblGrid>
              <a:tr h="620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Вступление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проекте и приглашение гостя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42" marR="58942" marT="58942" marB="589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0:00 - 0:05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2" marR="58942" marT="58942" marB="58942"/>
                </a:tc>
              </a:tr>
              <a:tr h="107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Личные вопросы гостю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чтобы познакомить гостя со зрителями и направить вопросы в нужную тему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42" marR="58942" marT="58942" marB="589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0:05 - 0:15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2" marR="58942" marT="58942" marB="58942"/>
                </a:tc>
              </a:tr>
              <a:tr h="766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из зала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зрителей ведущему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42" marR="58942" marT="58942" marB="589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0:15 - 0:45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2" marR="58942" marT="58942" marB="58942"/>
                </a:tc>
              </a:tr>
              <a:tr h="107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Награждение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двух самых интересных вопросов и подарок гостю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42" marR="58942" marT="58942" marB="589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0:45 - 0:47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2" marR="58942" marT="58942" marB="58942"/>
                </a:tc>
              </a:tr>
              <a:tr h="766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фото с гостем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фоне баннера КВ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42" marR="58942" marT="58942" marB="589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0:47 - 0:55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2" marR="58942" marT="58942" marB="58942"/>
                </a:tc>
              </a:tr>
              <a:tr h="766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Завершение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 из зала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42" marR="58942" marT="58942" marB="589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0:55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2" marR="58942" marT="58942" marB="5894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9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5" y="0"/>
            <a:ext cx="12174445" cy="6867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0411" y="475989"/>
            <a:ext cx="711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529" y="270628"/>
            <a:ext cx="66511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</a:p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</a:p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«КЛАССНЫЕ ВСТРЕЧИ»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0650" y="3676650"/>
            <a:ext cx="3181350" cy="318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45029" y="271194"/>
            <a:ext cx="8778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5" y="-9904"/>
            <a:ext cx="12174445" cy="6867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0411" y="475989"/>
            <a:ext cx="711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258" y="-15878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«КЛАССНЫЕ ВСТРЕЧИ»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7" y="136501"/>
            <a:ext cx="1444649" cy="1444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09006" y="2277655"/>
            <a:ext cx="3839119" cy="679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Franklin Gothic Medium Cond" pitchFamily="34" charset="0"/>
              </a:rPr>
              <a:t>ПЛАНИРОВАНИЕ</a:t>
            </a:r>
            <a:endParaRPr lang="ru-RU" sz="3200" dirty="0">
              <a:latin typeface="Franklin Gothic Medium Cond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9006" y="3084412"/>
            <a:ext cx="3296194" cy="679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Franklin Gothic Medium Cond" pitchFamily="34" charset="0"/>
              </a:rPr>
              <a:t>ПОДГОТОВКА</a:t>
            </a:r>
            <a:endParaRPr lang="ru-RU" sz="3200" dirty="0">
              <a:latin typeface="Franklin Gothic Medium Cond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0977" y="3894633"/>
            <a:ext cx="3287484" cy="679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Franklin Gothic Medium Cond" pitchFamily="34" charset="0"/>
              </a:rPr>
              <a:t>ПРОВЕДЕНИЕ</a:t>
            </a:r>
            <a:endParaRPr lang="ru-RU" sz="3200" dirty="0">
              <a:latin typeface="Franklin Gothic Medium Cond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0977" y="4738552"/>
            <a:ext cx="4305844" cy="679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Franklin Gothic Medium Cond" pitchFamily="34" charset="0"/>
              </a:rPr>
              <a:t>ИНФОРМИРОВАНИЕ</a:t>
            </a:r>
            <a:endParaRPr lang="ru-RU" sz="3200" dirty="0">
              <a:latin typeface="Franklin Gothic Medium Cond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268341"/>
              </p:ext>
            </p:extLst>
          </p:nvPr>
        </p:nvGraphicFramePr>
        <p:xfrm>
          <a:off x="4757058" y="1666875"/>
          <a:ext cx="7434942" cy="5204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4160"/>
                <a:gridCol w="2290782"/>
              </a:tblGrid>
              <a:tr h="620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Вступление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проекте и приглашение гостя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42" marR="58942" marT="58942" marB="589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0:00 - 0:05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2" marR="58942" marT="58942" marB="58942"/>
                </a:tc>
              </a:tr>
              <a:tr h="107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Личные вопросы гостю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чтобы познакомить гостя со зрителями и направить вопросы в нужную тему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42" marR="58942" marT="58942" marB="589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0:05 - 0:15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2" marR="58942" marT="58942" marB="58942"/>
                </a:tc>
              </a:tr>
              <a:tr h="766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из зала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зрителей ведущему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42" marR="58942" marT="58942" marB="589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0:15 - 0:45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2" marR="58942" marT="58942" marB="58942"/>
                </a:tc>
              </a:tr>
              <a:tr h="107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Награждение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двух самых интересных вопросов и подарок гостю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42" marR="58942" marT="58942" marB="589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0:45 - 0:47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2" marR="58942" marT="58942" marB="58942"/>
                </a:tc>
              </a:tr>
              <a:tr h="766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фото с гостем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фоне баннера КВ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42" marR="58942" marT="58942" marB="589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0:47 - 0:55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2" marR="58942" marT="58942" marB="58942"/>
                </a:tc>
              </a:tr>
              <a:tr h="766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Завершение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 из зала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42" marR="58942" marT="58942" marB="589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0:55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2" marR="58942" marT="58942" marB="5894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3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03"/>
            <a:ext cx="12174445" cy="6867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0411" y="475989"/>
            <a:ext cx="711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" y="159126"/>
            <a:ext cx="4891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0206" y="315634"/>
            <a:ext cx="2039380" cy="2039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Metod\Desktop\img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0"/>
            <a:ext cx="10325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0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03"/>
            <a:ext cx="12174445" cy="6867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0411" y="475989"/>
            <a:ext cx="711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458" y="39367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</a:p>
          <a:p>
            <a:pPr algn="ctr"/>
            <a:endParaRPr lang="ru-RU" sz="6000" dirty="0" smtClean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ctr"/>
            <a:endParaRPr lang="ru-RU" sz="6000" dirty="0" smtClean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5029" y="271194"/>
            <a:ext cx="8778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etod\Desktop\photo_2024-11-12_15-56-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4" y="-9903"/>
            <a:ext cx="9229725" cy="686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8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03"/>
            <a:ext cx="12174445" cy="6867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0411" y="475989"/>
            <a:ext cx="711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458" y="39367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</a:p>
          <a:p>
            <a:pPr algn="ctr"/>
            <a:endParaRPr lang="ru-RU" sz="6000" dirty="0" smtClean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ctr"/>
            <a:endParaRPr lang="ru-RU" sz="6000" dirty="0" smtClean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5029" y="271194"/>
            <a:ext cx="8778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2051" name="Picture 3" descr="C:\Users\Metod\Desktop\d0b1d0b5d0b7d18bd0bcd18fd0bdd0bdd18bd0b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-1121"/>
            <a:ext cx="9134475" cy="685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3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03"/>
            <a:ext cx="12174445" cy="6867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0411" y="475989"/>
            <a:ext cx="711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458" y="39367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</a:p>
          <a:p>
            <a:pPr algn="ctr"/>
            <a:endParaRPr lang="ru-RU" sz="6000" dirty="0" smtClean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ctr"/>
            <a:endParaRPr lang="ru-RU" sz="6000" dirty="0" smtClean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5029" y="271194"/>
            <a:ext cx="8778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etod\Desktop\h-23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0"/>
            <a:ext cx="920115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03"/>
            <a:ext cx="12174445" cy="6867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0411" y="475989"/>
            <a:ext cx="711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458" y="393670"/>
            <a:ext cx="8229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«КЛАССНЫЕ ВСТРЕЧИ»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0206" y="315634"/>
            <a:ext cx="2039380" cy="2039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47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03"/>
            <a:ext cx="12174445" cy="6867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0411" y="475989"/>
            <a:ext cx="711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458" y="39367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</a:p>
          <a:p>
            <a:pPr algn="ctr"/>
            <a:endParaRPr lang="ru-RU" sz="4000" dirty="0" smtClean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0206" y="315634"/>
            <a:ext cx="2039380" cy="2039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45029" y="271194"/>
            <a:ext cx="8778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Цель проекта: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2961" y="1645920"/>
            <a:ext cx="87913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  <a:t>сформировать у обучающихся ценностные ориентиры через организацию и проведение встреч с деятелями культуры и искусства, учеными, спортсменами, общественными деятелями, с субъектами системы профилактики и известными личностями современности</a:t>
            </a:r>
            <a:endParaRPr lang="ru-RU" sz="2800" b="1" dirty="0" smtClean="0">
              <a:solidFill>
                <a:schemeClr val="bg1"/>
              </a:solidFill>
              <a:latin typeface="Franklin Gothic Medium Con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5" y="0"/>
            <a:ext cx="12174445" cy="6867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0411" y="475989"/>
            <a:ext cx="711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458" y="39367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</a:p>
          <a:p>
            <a:pPr algn="ctr"/>
            <a:endParaRPr lang="ru-RU" sz="4000" dirty="0" smtClean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0" y="4853043"/>
            <a:ext cx="2774906" cy="2014860"/>
          </a:xfrm>
          <a:prstGeom prst="rect">
            <a:avLst/>
          </a:prstGeom>
          <a:ln>
            <a:solidFill>
              <a:srgbClr val="2C6E5E"/>
            </a:solidFill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45029" y="271194"/>
            <a:ext cx="8778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2961" y="1645920"/>
            <a:ext cx="87913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bg1"/>
              </a:solidFill>
              <a:latin typeface="Franklin Gothic Medium Cond" pitchFamily="34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bg1"/>
              </a:solidFill>
              <a:latin typeface="Franklin Gothic Medium Cond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2" name="Picture 2" descr="C:\Users\Лена\Desktop\3a0f7116c9ca4db3b08371c2e2be2730.lar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0475" y="4810249"/>
            <a:ext cx="1775187" cy="1775187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82881" y="475691"/>
            <a:ext cx="4827530" cy="1337381"/>
          </a:xfrm>
          <a:prstGeom prst="rect">
            <a:avLst/>
          </a:prstGeom>
          <a:solidFill>
            <a:srgbClr val="2C6E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ПРИОРИТЕТНЫЕ НАПРАВЛЕНИЯ,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УЧАСТНИКИ «КЛАССНЫХ ВСТРЕЧ»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C:\Users\Лена\Desktop\41159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6052" y="2520433"/>
            <a:ext cx="1642384" cy="1599885"/>
          </a:xfrm>
          <a:prstGeom prst="rect">
            <a:avLst/>
          </a:prstGeom>
          <a:noFill/>
        </p:spPr>
      </p:pic>
      <p:pic>
        <p:nvPicPr>
          <p:cNvPr id="15365" name="Picture 5" descr="C:\Users\Лена\Desktop\o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1811" y="393669"/>
            <a:ext cx="1746337" cy="1746337"/>
          </a:xfrm>
          <a:prstGeom prst="rect">
            <a:avLst/>
          </a:prstGeom>
          <a:noFill/>
        </p:spPr>
      </p:pic>
      <p:pic>
        <p:nvPicPr>
          <p:cNvPr id="15366" name="Picture 6" descr="C:\Users\Лена\Desktop\unname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5832" y="823052"/>
            <a:ext cx="1645736" cy="1645736"/>
          </a:xfrm>
          <a:prstGeom prst="rect">
            <a:avLst/>
          </a:prstGeom>
          <a:noFill/>
        </p:spPr>
      </p:pic>
      <p:pic>
        <p:nvPicPr>
          <p:cNvPr id="15367" name="Picture 7" descr="C:\Users\Лена\Desktop\62975eb103bb5be1b1eaa2adc94fe92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4453" y="2333841"/>
            <a:ext cx="2045958" cy="2045958"/>
          </a:xfrm>
          <a:prstGeom prst="rect">
            <a:avLst/>
          </a:prstGeom>
          <a:noFill/>
        </p:spPr>
      </p:pic>
      <p:pic>
        <p:nvPicPr>
          <p:cNvPr id="15369" name="Picture 9" descr="C:\Users\Лена\Desktop\useful_links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882" y="2361992"/>
            <a:ext cx="1972218" cy="1995228"/>
          </a:xfrm>
          <a:prstGeom prst="rect">
            <a:avLst/>
          </a:prstGeom>
          <a:noFill/>
        </p:spPr>
      </p:pic>
      <p:pic>
        <p:nvPicPr>
          <p:cNvPr id="15370" name="Picture 10" descr="C:\Users\Лена\Desktop\unnamed (1)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2305" y="345747"/>
            <a:ext cx="1834243" cy="1834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63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03"/>
            <a:ext cx="12174445" cy="6867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0411" y="475989"/>
            <a:ext cx="711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258" y="-15878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«КЛАССНЫЕ ВСТРЕЧИ»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006" y="365101"/>
            <a:ext cx="2039380" cy="2039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09006" y="1963330"/>
            <a:ext cx="4624252" cy="679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Franklin Gothic Medium Cond" pitchFamily="34" charset="0"/>
              </a:rPr>
              <a:t>ПЛАНИРОВАНИЕ</a:t>
            </a:r>
            <a:endParaRPr lang="ru-RU" sz="3200" dirty="0">
              <a:latin typeface="Franklin Gothic Medium Cond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21132" y="2924724"/>
            <a:ext cx="3296194" cy="679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Franklin Gothic Medium Cond" pitchFamily="34" charset="0"/>
              </a:rPr>
              <a:t>ПОДГОТОВКА</a:t>
            </a:r>
            <a:endParaRPr lang="ru-RU" sz="3200" dirty="0">
              <a:latin typeface="Franklin Gothic Medium Cond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24719" y="3923754"/>
            <a:ext cx="3287484" cy="679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Franklin Gothic Medium Cond" pitchFamily="34" charset="0"/>
              </a:rPr>
              <a:t>ПРОВЕДЕНИЕ</a:t>
            </a:r>
            <a:endParaRPr lang="ru-RU" sz="3200" dirty="0">
              <a:latin typeface="Franklin Gothic Medium Cond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9006" y="5005252"/>
            <a:ext cx="4712152" cy="679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Franklin Gothic Medium Cond" pitchFamily="34" charset="0"/>
              </a:rPr>
              <a:t>ИНФОРМИРОВАНИЕ</a:t>
            </a:r>
            <a:endParaRPr lang="ru-RU" sz="3200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185</Words>
  <Application>Microsoft Office PowerPoint</Application>
  <PresentationFormat>Произвольный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user-PC</dc:creator>
  <cp:lastModifiedBy>Пользователь</cp:lastModifiedBy>
  <cp:revision>36</cp:revision>
  <dcterms:created xsi:type="dcterms:W3CDTF">2019-10-21T10:39:47Z</dcterms:created>
  <dcterms:modified xsi:type="dcterms:W3CDTF">2024-11-14T02:29:09Z</dcterms:modified>
</cp:coreProperties>
</file>